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65" r:id="rId6"/>
    <p:sldId id="266" r:id="rId7"/>
    <p:sldId id="264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268529-90B4-4EE2-8038-49D89705C795}" v="2" dt="2020-09-21T18:40:00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25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27268529-90B4-4EE2-8038-49D89705C795}"/>
    <pc:docChg chg="undo custSel addSld delSld modSld">
      <pc:chgData name="Stijn Weijermars" userId="e364d0b9-009e-4116-b78a-a86aed516e71" providerId="ADAL" clId="{27268529-90B4-4EE2-8038-49D89705C795}" dt="2020-09-21T18:40:17.906" v="27" actId="478"/>
      <pc:docMkLst>
        <pc:docMk/>
      </pc:docMkLst>
      <pc:sldChg chg="del">
        <pc:chgData name="Stijn Weijermars" userId="e364d0b9-009e-4116-b78a-a86aed516e71" providerId="ADAL" clId="{27268529-90B4-4EE2-8038-49D89705C795}" dt="2020-09-21T18:02:50.348" v="0" actId="47"/>
        <pc:sldMkLst>
          <pc:docMk/>
          <pc:sldMk cId="0" sldId="256"/>
        </pc:sldMkLst>
      </pc:sldChg>
      <pc:sldChg chg="addSp delSp modSp new mod">
        <pc:chgData name="Stijn Weijermars" userId="e364d0b9-009e-4116-b78a-a86aed516e71" providerId="ADAL" clId="{27268529-90B4-4EE2-8038-49D89705C795}" dt="2020-09-21T18:40:17.906" v="27" actId="478"/>
        <pc:sldMkLst>
          <pc:docMk/>
          <pc:sldMk cId="3097584089" sldId="275"/>
        </pc:sldMkLst>
        <pc:spChg chg="del">
          <ac:chgData name="Stijn Weijermars" userId="e364d0b9-009e-4116-b78a-a86aed516e71" providerId="ADAL" clId="{27268529-90B4-4EE2-8038-49D89705C795}" dt="2020-09-21T18:40:17.906" v="27" actId="478"/>
          <ac:spMkLst>
            <pc:docMk/>
            <pc:sldMk cId="3097584089" sldId="275"/>
            <ac:spMk id="2" creationId="{B06630E9-31D6-415E-8AE8-6EE47FECDE04}"/>
          </ac:spMkLst>
        </pc:spChg>
        <pc:spChg chg="mod">
          <ac:chgData name="Stijn Weijermars" userId="e364d0b9-009e-4116-b78a-a86aed516e71" providerId="ADAL" clId="{27268529-90B4-4EE2-8038-49D89705C795}" dt="2020-09-21T18:40:13.902" v="26" actId="1076"/>
          <ac:spMkLst>
            <pc:docMk/>
            <pc:sldMk cId="3097584089" sldId="275"/>
            <ac:spMk id="4" creationId="{2B63D212-EBE4-481F-A331-2E9B941193C9}"/>
          </ac:spMkLst>
        </pc:spChg>
        <pc:picChg chg="add mod">
          <ac:chgData name="Stijn Weijermars" userId="e364d0b9-009e-4116-b78a-a86aed516e71" providerId="ADAL" clId="{27268529-90B4-4EE2-8038-49D89705C795}" dt="2020-09-21T18:40:04.293" v="23" actId="1076"/>
          <ac:picMkLst>
            <pc:docMk/>
            <pc:sldMk cId="3097584089" sldId="275"/>
            <ac:picMk id="6" creationId="{AFDD0690-7E4E-440E-98F4-11D7BEAD9FB9}"/>
          </ac:picMkLst>
        </pc:picChg>
        <pc:picChg chg="add del">
          <ac:chgData name="Stijn Weijermars" userId="e364d0b9-009e-4116-b78a-a86aed516e71" providerId="ADAL" clId="{27268529-90B4-4EE2-8038-49D89705C795}" dt="2020-09-21T18:37:30.919" v="4" actId="22"/>
          <ac:picMkLst>
            <pc:docMk/>
            <pc:sldMk cId="3097584089" sldId="275"/>
            <ac:picMk id="8" creationId="{56EA6A22-CF8F-4231-9E6A-94983C987A8F}"/>
          </ac:picMkLst>
        </pc:picChg>
      </pc:sldChg>
      <pc:sldChg chg="addSp delSp modSp new mod">
        <pc:chgData name="Stijn Weijermars" userId="e364d0b9-009e-4116-b78a-a86aed516e71" providerId="ADAL" clId="{27268529-90B4-4EE2-8038-49D89705C795}" dt="2020-09-21T18:39:38.417" v="15" actId="1076"/>
        <pc:sldMkLst>
          <pc:docMk/>
          <pc:sldMk cId="4279874787" sldId="276"/>
        </pc:sldMkLst>
        <pc:spChg chg="mod">
          <ac:chgData name="Stijn Weijermars" userId="e364d0b9-009e-4116-b78a-a86aed516e71" providerId="ADAL" clId="{27268529-90B4-4EE2-8038-49D89705C795}" dt="2020-09-21T18:38:18.938" v="14" actId="404"/>
          <ac:spMkLst>
            <pc:docMk/>
            <pc:sldMk cId="4279874787" sldId="276"/>
            <ac:spMk id="2" creationId="{5E134A02-D294-4E4A-AEDF-57506FE42794}"/>
          </ac:spMkLst>
        </pc:spChg>
        <pc:spChg chg="del">
          <ac:chgData name="Stijn Weijermars" userId="e364d0b9-009e-4116-b78a-a86aed516e71" providerId="ADAL" clId="{27268529-90B4-4EE2-8038-49D89705C795}" dt="2020-09-21T18:37:43.313" v="6" actId="22"/>
          <ac:spMkLst>
            <pc:docMk/>
            <pc:sldMk cId="4279874787" sldId="276"/>
            <ac:spMk id="3" creationId="{5C5F855D-195C-45EC-85C6-4ACD9A2DFA6A}"/>
          </ac:spMkLst>
        </pc:spChg>
        <pc:picChg chg="add mod ord">
          <ac:chgData name="Stijn Weijermars" userId="e364d0b9-009e-4116-b78a-a86aed516e71" providerId="ADAL" clId="{27268529-90B4-4EE2-8038-49D89705C795}" dt="2020-09-21T18:39:38.417" v="15" actId="1076"/>
          <ac:picMkLst>
            <pc:docMk/>
            <pc:sldMk cId="4279874787" sldId="276"/>
            <ac:picMk id="5" creationId="{441ABAE0-F4B9-40A0-835F-F5E3F71CB71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92A1B-CD86-4071-980F-AD0894FB6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D458E7-504E-4682-AB4A-A4FD67EC4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531AAE-F691-474B-9345-2DCCE25AB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38E09E-25FE-4C92-81F2-F7EE1C90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74CA7A-60F7-40E1-AEEB-C82AE5B7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53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6D29D-85A7-4CFF-A1E3-C96575ABB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805136C-44F6-414C-B5B1-B55C8FF14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1E6712-CB65-4774-B30B-9D85C972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D1AE5C-3645-41FA-9121-F1C59FB5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9FF4C9-FC96-4DC0-92A5-25651724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27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A16049-19B3-474F-9BCD-47A1828C0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2DE302-AA61-4AF8-ADBC-89A29CCD3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D5FFF6-95D6-4A93-B263-52EBF49F4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5F2387-6607-4D4B-AC4D-55E1634F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F2A709-CDC0-445B-88BF-A80CA27F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7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48FAA-9190-493A-B710-27AEC912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4C43A9-670E-4205-9A56-5E2C720F7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EFD42A-2889-44E1-92BD-142AAFB6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462846-FA21-47C9-8B0D-D43D52EB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75E45B-5D8A-4859-B3AE-BEF0B9AD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9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7E6DA-964B-4865-AD9E-6779AF43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748831-B628-4989-86E4-817936F69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95337D-256E-48AF-94DF-22041F50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B05797-C46C-44E5-A784-E4CED09B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10CF56-7055-49F1-BDC5-23587D39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66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5C08C-EC60-463A-A241-FDA29EC4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8F1D57-E52C-483B-8FDC-4E0BC8E4F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7DAB76-61CF-4393-AAB7-0CC87BFBD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F08C86-A899-490C-9123-7B3ED99F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79AB12-534F-428B-B60B-14B8B979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88C07D-B46C-4CE0-A23C-25919FC8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75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0AFDE-913D-45A5-B1E9-DFB1BE3F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E14314-4FF6-4EB3-A474-919739CA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A405DA-0572-4AAF-AC59-89EEC0A1F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D5AEF8B-C3B3-4A88-8526-3DCA3AF81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DC38AD2-2033-45E3-B810-F8E30277D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5272D33-CAE4-49F6-A440-DABE74B4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A0D8F09-FE9D-4FE3-B5DC-A73D88D8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44C8D8-BC36-44F1-9B5D-946E167B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03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16C69-11F7-4FA2-A150-4C01C498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6BF9D2D-CD6B-4FC6-924A-C7FB448F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3FF0CB-61CA-4401-BAEC-65055385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AA92A2C-3447-49B7-BEB4-50070886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82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4C7D838-FF3C-46B5-AD3C-5BAEDED2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EA38939-667E-447C-9082-560D2943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E70ABB-2387-4323-A296-4058D4DC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8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F9F23-4D9B-46AA-869B-A8F2EE3AA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5BBCF2-86B0-45B7-A6ED-E28F2915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E5428A-08B1-451E-95B7-11420CF3C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11C885-2944-4DD7-AAD6-D08BC073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C85D8C-0A13-475F-B912-E5AD379A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FF2681-2079-412E-90F7-ACCD89E5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59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622DE-4ED1-49A3-AE90-51D54C13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017A3C6-809E-44A1-AE50-3ABC1D0A0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E953CC-8F14-41C8-BE1D-1D4A22B0A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BC4FCD-94E4-4D8E-8BC7-9E4C0543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130ACC-6386-4ADA-BD9A-47A4F657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C8F5CF-7A58-4B49-8095-5807C674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93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14049D-0FC7-44D8-B73D-24B12A2E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72261A-DAAA-4B57-BE76-FC252F63A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728127-091C-436F-B23C-771001CD8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1443A9-DB34-46AF-8FD2-C5803C4F0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B7F3C6-D957-47F4-99E2-E94C69314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91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2w2vvI3Nnc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kwrwater.nl/actueel/wat-het-riool-vertelt-over-het-coronavirus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oronadashboard.rijksoverheid.nl/gemeent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Water en energie in beeld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Les 4 Riool-Water-Zuiverings-Installatie</a:t>
            </a:r>
          </a:p>
        </p:txBody>
      </p:sp>
    </p:spTree>
    <p:extLst>
      <p:ext uri="{BB962C8B-B14F-4D97-AF65-F5344CB8AC3E}">
        <p14:creationId xmlns:p14="http://schemas.microsoft.com/office/powerpoint/2010/main" val="146149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02C3B0C-9648-4AE0-9FFA-E48BB34D5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53" y="0"/>
            <a:ext cx="13980032" cy="7083717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C9AE48-7990-4AA1-860D-F9DB5808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92" y="2311922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/>
              <a:t>Van </a:t>
            </a:r>
            <a:r>
              <a:rPr lang="en-US" sz="4000" dirty="0" err="1"/>
              <a:t>plas</a:t>
            </a:r>
            <a:r>
              <a:rPr lang="en-US" sz="4000" dirty="0"/>
              <a:t> tot </a:t>
            </a:r>
            <a:r>
              <a:rPr lang="en-US" sz="4000" dirty="0" err="1"/>
              <a:t>plas</a:t>
            </a:r>
            <a:br>
              <a:rPr lang="en-US" sz="4000" dirty="0"/>
            </a:br>
            <a:endParaRPr lang="en-US" sz="3600" dirty="0">
              <a:latin typeface="+mn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E2C8CD-AA30-42A1-9906-8FBBDCD5E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600455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nl-NL" sz="3200" dirty="0"/>
              <a:t>Kijk zelf de documentaire</a:t>
            </a:r>
          </a:p>
          <a:p>
            <a:pPr marL="0" indent="0">
              <a:buNone/>
            </a:pPr>
            <a:r>
              <a:rPr lang="nl-NL" sz="3200" dirty="0"/>
              <a:t> </a:t>
            </a:r>
            <a:r>
              <a:rPr lang="nl-NL" sz="3200" dirty="0">
                <a:hlinkClick r:id="rId3"/>
              </a:rPr>
              <a:t>https://www.youtube.com/watch?v=Z2w2vvI3Nnc</a:t>
            </a:r>
            <a:r>
              <a:rPr lang="nl-NL" sz="3200" dirty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12544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3F113D-1ACB-4A79-8304-6AD2FE3918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B63D212-EBE4-481F-A331-2E9B94119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27254" y="5104661"/>
            <a:ext cx="3026546" cy="1953087"/>
          </a:xfrm>
        </p:spPr>
        <p:txBody>
          <a:bodyPr>
            <a:normAutofit/>
          </a:bodyPr>
          <a:lstStyle/>
          <a:p>
            <a:r>
              <a:rPr lang="nl-NL" sz="2000" dirty="0">
                <a:hlinkClick r:id="rId2"/>
              </a:rPr>
              <a:t>https://www.kwrwater.nl/actueel/wat-het-riool-vertelt-over-het-coronavirus/</a:t>
            </a:r>
            <a:endParaRPr lang="nl-NL" sz="2000" dirty="0"/>
          </a:p>
          <a:p>
            <a:endParaRPr lang="nl-NL" sz="20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FDD0690-7E4E-440E-98F4-11D7BEAD9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17" y="841483"/>
            <a:ext cx="7559545" cy="53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84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134A02-D294-4E4A-AEDF-57506FE42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hlinkClick r:id="rId2"/>
              </a:rPr>
              <a:t>https://coronadashboard.rijksoverheid.nl/gemeente</a:t>
            </a:r>
            <a:br>
              <a:rPr lang="nl-NL" dirty="0"/>
            </a:b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41ABAE0-F4B9-40A0-835F-F5E3F71CB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4137" y="1027906"/>
            <a:ext cx="8630234" cy="4351338"/>
          </a:xfrm>
        </p:spPr>
      </p:pic>
    </p:spTree>
    <p:extLst>
      <p:ext uri="{BB962C8B-B14F-4D97-AF65-F5344CB8AC3E}">
        <p14:creationId xmlns:p14="http://schemas.microsoft.com/office/powerpoint/2010/main" val="427987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67346-CFAB-4BA4-AEDC-838D0A01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AD6B176-3EC4-4D6B-8377-745F17CD7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232" y="1"/>
            <a:ext cx="12336463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6B3E312-1A68-469E-95D2-0097EB8FB3C4}"/>
              </a:ext>
            </a:extLst>
          </p:cNvPr>
          <p:cNvSpPr txBox="1"/>
          <p:nvPr/>
        </p:nvSpPr>
        <p:spPr>
          <a:xfrm>
            <a:off x="3491345" y="365125"/>
            <a:ext cx="581891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400" b="1" i="1" dirty="0"/>
              <a:t>Watersysteem</a:t>
            </a:r>
            <a:endParaRPr lang="nl-NL" sz="4000" b="1" i="1" dirty="0"/>
          </a:p>
          <a:p>
            <a:pPr algn="ctr"/>
            <a:r>
              <a:rPr lang="nl-NL" sz="2700" i="1" dirty="0"/>
              <a:t>De natuurlijke weg van het water</a:t>
            </a:r>
          </a:p>
        </p:txBody>
      </p:sp>
    </p:spTree>
    <p:extLst>
      <p:ext uri="{BB962C8B-B14F-4D97-AF65-F5344CB8AC3E}">
        <p14:creationId xmlns:p14="http://schemas.microsoft.com/office/powerpoint/2010/main" val="392836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5B1F963-C798-452A-92B0-70BF85AAD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0" t="19860" r="2128" b="2868"/>
          <a:stretch/>
        </p:blipFill>
        <p:spPr>
          <a:xfrm>
            <a:off x="0" y="-1"/>
            <a:ext cx="12192000" cy="73152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AF533F3-CE05-44A5-9AF7-748B8174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761" y="365125"/>
            <a:ext cx="7565924" cy="1325563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nl-NL" b="1" i="1" dirty="0"/>
              <a:t>Waterketen</a:t>
            </a:r>
            <a:br>
              <a:rPr lang="nl-NL" b="1" i="1" dirty="0"/>
            </a:br>
            <a:r>
              <a:rPr lang="nl-NL" sz="2700" b="1" i="1" dirty="0"/>
              <a:t>De ingrepen van de mens op het watersysteem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6F98BBBF-E81B-46BF-BC33-081F1D55613E}"/>
              </a:ext>
            </a:extLst>
          </p:cNvPr>
          <p:cNvSpPr/>
          <p:nvPr/>
        </p:nvSpPr>
        <p:spPr>
          <a:xfrm>
            <a:off x="7832799" y="4167610"/>
            <a:ext cx="3831771" cy="198845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400" b="1" dirty="0">
                <a:solidFill>
                  <a:srgbClr val="FF0000"/>
                </a:solidFill>
              </a:rPr>
              <a:t>RWZI</a:t>
            </a:r>
          </a:p>
        </p:txBody>
      </p:sp>
    </p:spTree>
    <p:extLst>
      <p:ext uri="{BB962C8B-B14F-4D97-AF65-F5344CB8AC3E}">
        <p14:creationId xmlns:p14="http://schemas.microsoft.com/office/powerpoint/2010/main" val="157820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80F30-41DB-41F0-9D3C-351A0D6F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Samenhang en partijen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305CBC5-2AD7-4F66-86E8-1F441351C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38" t="17032" r="953" b="30996"/>
          <a:stretch/>
        </p:blipFill>
        <p:spPr>
          <a:xfrm>
            <a:off x="838200" y="1488474"/>
            <a:ext cx="9913257" cy="3562498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50C3AA5B-1928-4FBD-81E5-08AA0AEBF69B}"/>
              </a:ext>
            </a:extLst>
          </p:cNvPr>
          <p:cNvSpPr/>
          <p:nvPr/>
        </p:nvSpPr>
        <p:spPr>
          <a:xfrm>
            <a:off x="6919686" y="1819807"/>
            <a:ext cx="3831771" cy="289733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58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9AE48-7990-4AA1-860D-F9DB58083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 in de RWZI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0E7129-6AB5-4EAF-9CB6-9E779B3F40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Stap 1: Grofvuilverwijdering</a:t>
            </a:r>
          </a:p>
          <a:p>
            <a:r>
              <a:rPr lang="nl-NL" dirty="0"/>
              <a:t>Stap 2: Voorbezinking</a:t>
            </a:r>
          </a:p>
          <a:p>
            <a:r>
              <a:rPr lang="nl-NL" dirty="0"/>
              <a:t>Stap 3: Biologische reiniging</a:t>
            </a:r>
          </a:p>
          <a:p>
            <a:r>
              <a:rPr lang="nl-NL" dirty="0"/>
              <a:t>Stap 4: </a:t>
            </a:r>
            <a:r>
              <a:rPr lang="nl-NL" dirty="0" err="1"/>
              <a:t>Nabezinking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0D60B7A-10C2-46EC-95DE-C94830DC32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3817397"/>
            <a:ext cx="7330440" cy="259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32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3F99F61D-3029-4C7F-90B8-458C99DFF6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8852" b="15898"/>
          <a:stretch/>
        </p:blipFill>
        <p:spPr>
          <a:xfrm>
            <a:off x="-39414" y="10"/>
            <a:ext cx="12270828" cy="685799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C9AE48-7990-4AA1-860D-F9DB5808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/>
              <a:t>Stap</a:t>
            </a:r>
            <a:r>
              <a:rPr lang="en-US" sz="3600" dirty="0"/>
              <a:t> 1: </a:t>
            </a:r>
            <a:r>
              <a:rPr lang="en-US" sz="3600" dirty="0" err="1"/>
              <a:t>Grofvuilverwijdering</a:t>
            </a:r>
            <a:endParaRPr lang="en-US" sz="36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E2C8CD-AA30-42A1-9906-8FBBDCD5E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3200" dirty="0"/>
              <a:t>Roosters</a:t>
            </a:r>
            <a:endParaRPr lang="en-US" sz="1800" dirty="0"/>
          </a:p>
          <a:p>
            <a:pPr marL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83144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0DFFADD-C4E8-4C1F-B678-3F584AC5E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2149" y="-4533232"/>
            <a:ext cx="13054149" cy="17410972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C9AE48-7990-4AA1-860D-F9DB5808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7" y="3037356"/>
            <a:ext cx="4204137" cy="134275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dirty="0" err="1"/>
              <a:t>Stap</a:t>
            </a:r>
            <a:r>
              <a:rPr lang="en-US" sz="4000" dirty="0"/>
              <a:t> 2: </a:t>
            </a:r>
            <a:r>
              <a:rPr lang="en-US" sz="4000" dirty="0" err="1"/>
              <a:t>Voorbezinking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3600" dirty="0"/>
            </a:br>
            <a:r>
              <a:rPr lang="en-US" sz="3600" dirty="0" err="1">
                <a:latin typeface="+mn-lt"/>
              </a:rPr>
              <a:t>Zware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delen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zinken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naar</a:t>
            </a:r>
            <a:r>
              <a:rPr lang="en-US" sz="3600" dirty="0">
                <a:latin typeface="+mn-lt"/>
              </a:rPr>
              <a:t> de </a:t>
            </a:r>
            <a:r>
              <a:rPr lang="en-US" sz="3600" dirty="0" err="1">
                <a:latin typeface="+mn-lt"/>
              </a:rPr>
              <a:t>bodem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en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worden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daar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afgevoerd</a:t>
            </a:r>
            <a:br>
              <a:rPr lang="en-US" sz="3600" dirty="0">
                <a:latin typeface="+mn-lt"/>
              </a:rPr>
            </a:br>
            <a:r>
              <a:rPr lang="en-US" sz="3600" dirty="0" err="1">
                <a:latin typeface="+mn-lt"/>
              </a:rPr>
              <a:t>Drijvende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delen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worden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afgeroomd</a:t>
            </a:r>
            <a:endParaRPr lang="en-US" sz="3600" dirty="0">
              <a:latin typeface="+mn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E2C8CD-AA30-42A1-9906-8FBBDCD5E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800" dirty="0"/>
          </a:p>
          <a:p>
            <a:pPr marL="0"/>
            <a:endParaRPr lang="en-US" sz="1800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0007E81-2171-4341-8CDB-B2CBD7034F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3928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E361726-186B-4A74-8232-11949EC60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15" y="-106911"/>
            <a:ext cx="12206115" cy="813741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C9AE48-7990-4AA1-860D-F9DB5808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92" y="2311922"/>
            <a:ext cx="4204137" cy="134275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dirty="0" err="1"/>
              <a:t>Stap</a:t>
            </a:r>
            <a:r>
              <a:rPr lang="en-US" sz="4000" dirty="0"/>
              <a:t> 3: </a:t>
            </a:r>
            <a:r>
              <a:rPr lang="en-US" sz="4000" dirty="0" err="1"/>
              <a:t>Biologische</a:t>
            </a:r>
            <a:r>
              <a:rPr lang="en-US" sz="4000" dirty="0"/>
              <a:t> </a:t>
            </a:r>
            <a:r>
              <a:rPr lang="en-US" sz="4000" dirty="0" err="1"/>
              <a:t>reiniging</a:t>
            </a:r>
            <a:br>
              <a:rPr lang="en-US" sz="4000" dirty="0"/>
            </a:br>
            <a:endParaRPr lang="en-US" sz="3600" dirty="0">
              <a:latin typeface="+mn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E2C8CD-AA30-42A1-9906-8FBBDCD5E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600455"/>
            <a:ext cx="4593021" cy="261983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nl-NL" sz="3200" dirty="0"/>
              <a:t>Het actief slib bestaat uit een brede waaier van organismen. Door beluchting kunnen organismen hun werk doen.</a:t>
            </a:r>
            <a:endParaRPr lang="en-US" sz="3200" dirty="0"/>
          </a:p>
          <a:p>
            <a:pPr marL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69814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E9855A8-4821-425B-A0FB-C98C07955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53" y="0"/>
            <a:ext cx="12208953" cy="8106745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C9AE48-7990-4AA1-860D-F9DB5808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92" y="2311922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 err="1"/>
              <a:t>Stap</a:t>
            </a:r>
            <a:r>
              <a:rPr lang="en-US" sz="4000" dirty="0"/>
              <a:t> 4: </a:t>
            </a:r>
            <a:r>
              <a:rPr lang="en-US" sz="4000" dirty="0" err="1"/>
              <a:t>Nabezinking</a:t>
            </a:r>
            <a:br>
              <a:rPr lang="en-US" sz="4000" dirty="0"/>
            </a:br>
            <a:endParaRPr lang="en-US" sz="3600" dirty="0">
              <a:latin typeface="+mn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E2C8CD-AA30-42A1-9906-8FBBDCD5E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600455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3200" dirty="0"/>
              <a:t>Scheiding van water van actiefslibmengsel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276950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1605F2-43F7-4873-B3F3-7A30DDDA9D0A}">
  <ds:schemaRefs>
    <ds:schemaRef ds:uri="http://schemas.microsoft.com/office/2006/documentManagement/types"/>
    <ds:schemaRef ds:uri="34354c1b-6b8c-435b-ad50-990538c19557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47a28104-336f-447d-946e-e305ac2bcd47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CBFA092-57B8-4D58-AEAA-DB18265C3A26}"/>
</file>

<file path=customXml/itemProps3.xml><?xml version="1.0" encoding="utf-8"?>
<ds:datastoreItem xmlns:ds="http://schemas.openxmlformats.org/officeDocument/2006/customXml" ds:itemID="{3222D2A4-610D-4B9D-B601-57183BD16B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158</Words>
  <Application>Microsoft Office PowerPoint</Application>
  <PresentationFormat>Breedbeeld</PresentationFormat>
  <Paragraphs>24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Water en energie in beeld</vt:lpstr>
      <vt:lpstr>PowerPoint-presentatie</vt:lpstr>
      <vt:lpstr>Waterketen De ingrepen van de mens op het watersysteem</vt:lpstr>
      <vt:lpstr>Samenhang en partijen</vt:lpstr>
      <vt:lpstr>Stappen in de RWZI</vt:lpstr>
      <vt:lpstr>Stap 1: Grofvuilverwijdering</vt:lpstr>
      <vt:lpstr>Stap 2: Voorbezinking    Zware delen zinken naar de bodem en worden daar afgevoerd Drijvende delen worden afgeroomd</vt:lpstr>
      <vt:lpstr>Stap 3: Biologische reiniging </vt:lpstr>
      <vt:lpstr>Stap 4: Nabezinking </vt:lpstr>
      <vt:lpstr>Van plas tot plas </vt:lpstr>
      <vt:lpstr>PowerPoint-presentatie</vt:lpstr>
      <vt:lpstr>https://coronadashboard.rijksoverheid.nl/gemeente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en energie in beeld</dc:title>
  <dc:creator>Stijn Weijermars</dc:creator>
  <cp:lastModifiedBy>Stijn Weijermars</cp:lastModifiedBy>
  <cp:revision>3</cp:revision>
  <dcterms:created xsi:type="dcterms:W3CDTF">2019-09-23T13:03:23Z</dcterms:created>
  <dcterms:modified xsi:type="dcterms:W3CDTF">2020-09-21T18:40:32Z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